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9" r:id="rId3"/>
    <p:sldId id="268" r:id="rId4"/>
    <p:sldId id="257" r:id="rId5"/>
    <p:sldId id="258" r:id="rId6"/>
    <p:sldId id="259" r:id="rId7"/>
    <p:sldId id="260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83C17-D927-8455-C16B-0F009807B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A9E3B-1146-F05B-ED0F-52099BBE28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8B659-1588-8C11-4E54-7987C485F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8B327-E10E-2EB0-E9A6-6E6768299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B5328-F37F-DAAD-A902-A13414366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0702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033D5-3147-ADD8-13C5-48B1F02B9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E5BECE-C860-35A6-2E35-ABFE0253F2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DBAEC-058A-10F6-965A-745FF712C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F5000-15C5-9383-FEA7-74BF04943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AFD17-4BD9-7B84-C366-0A2E7A6A5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0861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DE7122-A91D-1369-BB2B-6A8B308A7C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9B8B6-AD49-8672-75C9-EAFE19780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FF968-465B-2F95-AE94-D62597AB2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985FD-92F8-FDB5-2D62-2F1732740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184E6-8DFB-CACA-B21C-1D4D83752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602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227DF-3E65-B6D1-63EF-7CA41B5E1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96810-6B60-8009-C8C4-68D863297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D1376-4C5F-4B13-1B24-E61B5CC4A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9BE0B-84AA-8D0D-CF55-C3F4ABF26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03D93-4E1F-6EEF-519C-D865015CC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6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ED2BE-EFBE-5080-3DDD-66D7C71D6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1B350-87FF-C0DA-3E3C-79037A70B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07585-D866-E602-9020-63D6B5D9C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CF01B-F65B-91CE-182C-B0828E51F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97D5F-B2CA-F58B-E7C3-D61C6FD9E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97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F7C4C-6760-DB3C-A100-40F618989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8B69A-99FA-C8EF-30C8-E99DB8E6D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1607C5-78C0-0A37-8ED0-20A83F07B2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7E8D8-636F-AA32-F717-25A8CD0E7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E515D-3B4A-B585-0679-3ED79B16B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B98BF9-E576-E97A-1B74-60DBF5815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922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34173-6338-4A1C-22D0-9EAE77D2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E552E-65DD-3C94-CE27-CB3BE94A2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2E01B0-61D1-732B-3770-C7FA455E8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AD463C-0A01-07B2-684A-33E5C5C963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05E3F4-0B0C-25B3-90E6-79100C971E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4363E1-B4CC-DE9D-6AC8-FB06B86EB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E20223-2488-FFAB-CD56-1D0C7D12C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E0BC5E-E437-8B1E-E43D-E7D7B7FD3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412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03C9C-310D-6B4E-1426-5A875770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63EF70-6DF0-4643-CC74-7EC03F15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1FE5F-52EA-D013-270C-4E9B00AB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1AF2F-4FFF-973F-526A-D707C575B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5334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1C4EE5-823F-CA1E-29FC-4A5A860E0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1C8DB5-A363-C4A2-1EA2-FD5266BFC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D1B63A-A9EE-511B-16FD-CF4FDFDDC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80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58D8F-392A-B91F-9C77-6391CC92D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4828E-63C7-4FBD-43EC-F14016954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C86F4E-4ED7-4C46-FD10-558C5F784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188BA-DCAA-731B-7E11-C508F475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B14494-5A24-A6B9-C26C-67FF5E4E1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0F18A-8D21-B8C4-46ED-445AAC53E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542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E364B-8AB7-7BFB-A509-1105A2D6E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E148C1-E40F-D284-8B34-97DD52780A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C5AED5-63E4-CA0B-A6BB-B88951989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EFECF-E38C-06C7-01A0-AC1F9A577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0216C-5BFC-D6E8-DA59-5504E3F34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B4719D-7667-0C7C-C3D2-AA728ABDB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6416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95ED50-092C-FCA9-6573-D97D495C9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CE1B3-0FA7-0676-5FB9-61E9DBA03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61D0B-0767-095D-F8EA-C83318C5B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94668B-538D-4CEA-BAD8-7A548EA9D157}" type="datetimeFigureOut">
              <a:rPr lang="en-AU" smtClean="0"/>
              <a:t>29/08/2026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5B33E-DE3E-50A2-D7CD-6800BC3D8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35669-503D-7BCE-5D44-885D7658F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E5A87E-D45E-418A-9E37-E6C4830799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171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5F6A39-7776-AF41-5578-A73C4EA11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52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CC807-725E-3E73-6ACA-2B3EA64F7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8B41A7-38F2-19A2-8BF4-8F9A55F72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98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87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90CEFC-3487-04CD-DE5F-F466A11E6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0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082619-FA24-20C6-557C-BD7889FD4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26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ADA1F7-BA12-7802-972E-2A3DB3ACB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01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9E0B31-1D4D-1F4D-782E-0148D4B6A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08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2D7829-7DEA-C733-1BEC-C5116CED4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9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40BEF6-7134-FAC8-CCC8-7A707AEB9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81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85429-6BB5-A519-CF1A-D855DC300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6E7219-8F10-012B-D257-9EA78842E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07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80723-F064-3144-670E-501039D1C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E2DDF6-4174-9375-EFF1-5A4748727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77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NSW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Mahmoud Murad</dc:creator>
  <cp:lastModifiedBy>Mahmoud Murad</cp:lastModifiedBy>
  <cp:revision>1</cp:revision>
  <dcterms:created xsi:type="dcterms:W3CDTF">2026-08-29T08:54:02Z</dcterms:created>
  <dcterms:modified xsi:type="dcterms:W3CDTF">2026-08-29T08:58:33Z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30421-7766-42c6-b167-b4a273574e25_Enabled">
    <vt:lpwstr>true</vt:lpwstr>
  </property>
  <property fmtid="{D5CDD505-2E9C-101B-9397-08002B2CF9AE}" pid="3" name="MSIP_Label_00f30421-7766-42c6-b167-b4a273574e25_SetDate">
    <vt:lpwstr>2026-08-29T08:58:33Z</vt:lpwstr>
  </property>
  <property fmtid="{D5CDD505-2E9C-101B-9397-08002B2CF9AE}" pid="4" name="MSIP_Label_00f30421-7766-42c6-b167-b4a273574e25_Method">
    <vt:lpwstr>Privileged</vt:lpwstr>
  </property>
  <property fmtid="{D5CDD505-2E9C-101B-9397-08002B2CF9AE}" pid="5" name="MSIP_Label_00f30421-7766-42c6-b167-b4a273574e25_Name">
    <vt:lpwstr>UNOFFICIAL</vt:lpwstr>
  </property>
  <property fmtid="{D5CDD505-2E9C-101B-9397-08002B2CF9AE}" pid="6" name="MSIP_Label_00f30421-7766-42c6-b167-b4a273574e25_SiteId">
    <vt:lpwstr>a687a7bf-02db-43df-bcbb-e7a8bda611a2</vt:lpwstr>
  </property>
  <property fmtid="{D5CDD505-2E9C-101B-9397-08002B2CF9AE}" pid="7" name="MSIP_Label_00f30421-7766-42c6-b167-b4a273574e25_ActionId">
    <vt:lpwstr>bc14fb53-14a8-41e7-8fee-7ee5c5c8546f</vt:lpwstr>
  </property>
  <property fmtid="{D5CDD505-2E9C-101B-9397-08002B2CF9AE}" pid="8" name="MSIP_Label_00f30421-7766-42c6-b167-b4a273574e25_ContentBits">
    <vt:lpwstr>0</vt:lpwstr>
  </property>
  <property fmtid="{D5CDD505-2E9C-101B-9397-08002B2CF9AE}" pid="9" name="MSIP_Label_00f30421-7766-42c6-b167-b4a273574e25_Tag">
    <vt:lpwstr>10, 0, 1, 1</vt:lpwstr>
  </property>
</Properties>
</file>