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4" r:id="rId6"/>
    <p:sldId id="265" r:id="rId7"/>
    <p:sldId id="262" r:id="rId8"/>
    <p:sldId id="266" r:id="rId9"/>
    <p:sldId id="263" r:id="rId10"/>
    <p:sldId id="258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CDC2B-7071-2246-B86B-0E88A7EE8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BDF5D2-4377-4847-A831-240A2777B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0550E-D782-BD5E-86FF-A5C2050F4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28E49-5B78-DAA7-8C30-0F9D4059C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CAAC1-C631-6EF5-9B90-88A4AD7F0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77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36F86-9FC9-E77A-E225-047065A5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733C97-425A-5158-E577-D72D430A65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80B7-6755-D3EF-D9D3-455B41B61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5E9C1-53FD-D7DD-9266-6C75D9C5A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EFFAB-9ED8-DD68-09C3-F09BA9599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885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DC0957-5124-A5C0-7456-977E7F24E8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68E50B-2F55-EBA3-0B0E-34988546B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C2811-4A57-3AFA-8828-1F878F337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C76A3-748E-7D87-7FA4-8C90EFA71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A46CA-D7C3-17E3-E43D-92D2255D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546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A2D3-ED6A-9D3A-B975-35152E7B3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DB8CC-8FEB-C2BE-E803-6B76BCF67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90B64-A78D-8AFA-00EC-A0A445CB9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6B632-B492-68D1-F4BA-FC6AE292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3A81B-E549-820D-C2C4-2263AE42F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005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95AFC-F525-281D-F4D1-C7060AAB2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887CC-C243-4530-7CBE-0BC363848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99BA3-CE9D-5D9A-DD85-21AAE7F56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FC657-9BF6-709E-9DE4-0A98E66E4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A85D0-8AB5-AB2D-75BA-54F6EB579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5828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02968-691E-7107-49E6-D0CDC654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F9221-811C-2675-B9F0-930BD555F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4B214E-4515-324C-D1A5-B94A88D4B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BE520C-AE50-DD45-6598-747407A05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2E4B2-01ED-21C7-02AE-02786D1D4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8CA22-FA57-DBFD-01BA-4D4A004B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235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03F8C-5DF2-AC67-2850-7A086E57A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41740-8E81-0EEB-F5E9-61E351FCA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EB1AF-47C6-7E6A-7E27-7B7309FDF9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296D74-52DA-B928-3CC0-814CE4ACB6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BF7C11-57EF-D77D-F181-2BBE2EF8B7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D845C9-E6FE-4C04-0B76-88ACED65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892D96-BBEF-3E80-9645-BB38A86D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F6F73-547C-08F7-B124-109586A3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935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DB9DE-D067-B3D9-E626-37638C2C6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701381-E844-06B5-39E8-73EEE900D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EF580B-1ECA-FFD5-BF1E-85487267D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4D57A-F6AC-3564-4F09-06DB967B5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5949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336F5F-0724-629D-D7AC-142F1A6D1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A7BAD9-B590-99DE-42EE-E466271B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782C8-FAFF-B950-4E2B-8290DF07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789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3F77D-A73B-96A4-0FB6-B8E786BEB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EA02-4B04-DC6D-9F29-0BB2ACD01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C1902-0320-821E-B171-68AD1E2F56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5D131-D88B-A9B2-ECC9-D39968A03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568648-A33D-09F6-3C70-425CAA861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BD6096-8553-FC0E-DF88-D51A2C827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113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939-1E98-949E-60FD-884992C0A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73A89D-BCC8-9896-07B4-BAE10D43B2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E0E14E-C3AF-E5CA-B35B-4B62AD3AC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79B46-401C-3563-DFC0-E0A51D56A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452A4-4DE1-ECB6-01CC-2FFEE7B7A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2C4F6-07FC-EDC7-CE87-F23A21EA5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435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635C5-95F2-3359-D999-C23317F9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04D8E-AE8C-EE87-2320-AC22A86E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076D6-F111-3441-2A54-CA925C29A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742776-4EAF-47A7-BCE8-C825C717FEF5}" type="datetimeFigureOut">
              <a:rPr lang="en-AU" smtClean="0"/>
              <a:t>23/06/2026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4F9BC-9601-4A7E-C64F-26CAB48BE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5BBF6-1955-71FD-1AF9-0B6392EFE3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F099F7-B362-4546-8C65-4D47D4733A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1036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20B67F-7339-F11E-E508-FD1D77B5D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595E6C-5CC2-2E74-E5F4-4EBA07828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12B63A-0C7D-8515-05F8-99B1810B7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462187-290A-99BE-5465-9E7C121A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44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295C24E-CEA7-484E-A355-83992454E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54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1C9358-BA23-425B-856D-ABDA53DFB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8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2E51AB6-09AC-8226-907F-44A418405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9841AB-AD5B-31DC-5F7A-2B3FACAE5D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AA2AC6-D6F9-5FA7-C96E-ED14D4CA62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0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98676-B725-CD1D-EDAE-2A7A5BBB4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21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324645-9C03-9649-6040-812A53969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B93418-3B32-EB51-8CA7-0AAFD3F32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91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52AE417-F3D6-B481-326A-05BFDF7A2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9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52F15A-F478-24F9-F27E-5BFFB72CDD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503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7A88C9-9353-B9CE-8A5D-78D683EF5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3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Mahmoud Murad</dc:creator>
  <cp:lastModifiedBy>mahmoud murad</cp:lastModifiedBy>
  <cp:revision>3</cp:revision>
  <dcterms:created xsi:type="dcterms:W3CDTF">2026-04-18T07:17:28Z</dcterms:created>
  <dcterms:modified xsi:type="dcterms:W3CDTF">2026-06-23T15:34:58Z</dcterms:modified>
</cp:coreProperties>
</file>